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763" autoAdjust="0"/>
  </p:normalViewPr>
  <p:slideViewPr>
    <p:cSldViewPr snapToGrid="0" snapToObjects="1" showGuides="1">
      <p:cViewPr varScale="1">
        <p:scale>
          <a:sx n="80" d="100"/>
          <a:sy n="80" d="100"/>
        </p:scale>
        <p:origin x="-1816" y="-104"/>
      </p:cViewPr>
      <p:guideLst>
        <p:guide orient="horz" pos="2160"/>
        <p:guide pos="40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0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7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1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8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7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3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7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8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181C7-FDF0-5B47-81A0-83FA9A7DB8AC}" type="datetimeFigureOut">
              <a:rPr lang="es-ES" smtClean="0"/>
              <a:t>5/19/13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05500-3AAA-7B44-BEF5-0A0C62A7BFB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 25"/>
          <p:cNvSpPr/>
          <p:nvPr/>
        </p:nvSpPr>
        <p:spPr>
          <a:xfrm>
            <a:off x="253999" y="61318"/>
            <a:ext cx="8659647" cy="5276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/>
              <a:t>TIME/ROOM Briefing </a:t>
            </a:r>
            <a:r>
              <a:rPr lang="en-US" sz="1400" dirty="0" smtClean="0"/>
              <a:t>contestants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sp>
        <p:nvSpPr>
          <p:cNvPr id="27" name="Rectángulo 26"/>
          <p:cNvSpPr/>
          <p:nvPr/>
        </p:nvSpPr>
        <p:spPr>
          <a:xfrm>
            <a:off x="254000" y="701204"/>
            <a:ext cx="8659647" cy="11838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/>
              <a:t>TIME/ROOM Contest:</a:t>
            </a:r>
          </a:p>
          <a:p>
            <a:endParaRPr lang="en-US" sz="1400" dirty="0"/>
          </a:p>
        </p:txBody>
      </p:sp>
      <p:sp>
        <p:nvSpPr>
          <p:cNvPr id="28" name="Rectángulo 27"/>
          <p:cNvSpPr/>
          <p:nvPr/>
        </p:nvSpPr>
        <p:spPr>
          <a:xfrm>
            <a:off x="242176" y="6109171"/>
            <a:ext cx="8659647" cy="7012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/>
              <a:t>Post contest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sp>
        <p:nvSpPr>
          <p:cNvPr id="29" name="Rectángulo 28"/>
          <p:cNvSpPr/>
          <p:nvPr/>
        </p:nvSpPr>
        <p:spPr>
          <a:xfrm rot="5400000">
            <a:off x="6666148" y="3747916"/>
            <a:ext cx="3990995" cy="5039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 minute of silence for the judges</a:t>
            </a:r>
            <a:endParaRPr lang="en-US" b="1" dirty="0"/>
          </a:p>
        </p:txBody>
      </p:sp>
      <p:sp>
        <p:nvSpPr>
          <p:cNvPr id="4" name="Rectángulo 3"/>
          <p:cNvSpPr/>
          <p:nvPr/>
        </p:nvSpPr>
        <p:spPr>
          <a:xfrm>
            <a:off x="254000" y="2004418"/>
            <a:ext cx="7408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#</a:t>
            </a:r>
            <a:endParaRPr lang="en-US" sz="1400" b="1" dirty="0"/>
          </a:p>
        </p:txBody>
      </p:sp>
      <p:sp>
        <p:nvSpPr>
          <p:cNvPr id="5" name="Rectángulo 4"/>
          <p:cNvSpPr/>
          <p:nvPr/>
        </p:nvSpPr>
        <p:spPr>
          <a:xfrm>
            <a:off x="1083732" y="2004418"/>
            <a:ext cx="198014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NAME</a:t>
            </a:r>
            <a:endParaRPr lang="en-US" sz="1400" b="1" dirty="0"/>
          </a:p>
        </p:txBody>
      </p:sp>
      <p:sp>
        <p:nvSpPr>
          <p:cNvPr id="6" name="Rectángulo 5"/>
          <p:cNvSpPr/>
          <p:nvPr/>
        </p:nvSpPr>
        <p:spPr>
          <a:xfrm>
            <a:off x="6523567" y="2004418"/>
            <a:ext cx="17949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STAGE PREP.</a:t>
            </a:r>
            <a:endParaRPr lang="en-US" sz="1400" b="1" dirty="0"/>
          </a:p>
        </p:txBody>
      </p:sp>
      <p:sp>
        <p:nvSpPr>
          <p:cNvPr id="7" name="Rectángulo 6"/>
          <p:cNvSpPr/>
          <p:nvPr/>
        </p:nvSpPr>
        <p:spPr>
          <a:xfrm>
            <a:off x="254000" y="2454263"/>
            <a:ext cx="7408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Rectángulo 7"/>
          <p:cNvSpPr/>
          <p:nvPr/>
        </p:nvSpPr>
        <p:spPr>
          <a:xfrm>
            <a:off x="1083732" y="2454263"/>
            <a:ext cx="198014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b="1" dirty="0"/>
          </a:p>
        </p:txBody>
      </p:sp>
      <p:sp>
        <p:nvSpPr>
          <p:cNvPr id="9" name="Rectángulo 8"/>
          <p:cNvSpPr/>
          <p:nvPr/>
        </p:nvSpPr>
        <p:spPr>
          <a:xfrm>
            <a:off x="6523567" y="2454263"/>
            <a:ext cx="17949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0" name="Rectángulo 9"/>
          <p:cNvSpPr/>
          <p:nvPr/>
        </p:nvSpPr>
        <p:spPr>
          <a:xfrm>
            <a:off x="254000" y="2904109"/>
            <a:ext cx="7408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" name="Rectángulo 10"/>
          <p:cNvSpPr/>
          <p:nvPr/>
        </p:nvSpPr>
        <p:spPr>
          <a:xfrm>
            <a:off x="1083732" y="2904109"/>
            <a:ext cx="198014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12" name="Rectángulo 11"/>
          <p:cNvSpPr/>
          <p:nvPr/>
        </p:nvSpPr>
        <p:spPr>
          <a:xfrm>
            <a:off x="6523567" y="2904109"/>
            <a:ext cx="17949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3" name="Rectángulo 12"/>
          <p:cNvSpPr/>
          <p:nvPr/>
        </p:nvSpPr>
        <p:spPr>
          <a:xfrm>
            <a:off x="254000" y="3353954"/>
            <a:ext cx="7408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Rectángulo 13"/>
          <p:cNvSpPr/>
          <p:nvPr/>
        </p:nvSpPr>
        <p:spPr>
          <a:xfrm>
            <a:off x="1083732" y="3353954"/>
            <a:ext cx="198014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15" name="Rectángulo 14"/>
          <p:cNvSpPr/>
          <p:nvPr/>
        </p:nvSpPr>
        <p:spPr>
          <a:xfrm>
            <a:off x="6523567" y="3353954"/>
            <a:ext cx="17949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Rectángulo 15"/>
          <p:cNvSpPr/>
          <p:nvPr/>
        </p:nvSpPr>
        <p:spPr>
          <a:xfrm>
            <a:off x="254000" y="3803799"/>
            <a:ext cx="7408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" name="Rectángulo 16"/>
          <p:cNvSpPr/>
          <p:nvPr/>
        </p:nvSpPr>
        <p:spPr>
          <a:xfrm>
            <a:off x="1083732" y="3803799"/>
            <a:ext cx="198014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b="1" dirty="0"/>
          </a:p>
        </p:txBody>
      </p:sp>
      <p:sp>
        <p:nvSpPr>
          <p:cNvPr id="18" name="Rectángulo 17"/>
          <p:cNvSpPr/>
          <p:nvPr/>
        </p:nvSpPr>
        <p:spPr>
          <a:xfrm>
            <a:off x="6523567" y="3803799"/>
            <a:ext cx="17949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9" name="Rectángulo 18"/>
          <p:cNvSpPr/>
          <p:nvPr/>
        </p:nvSpPr>
        <p:spPr>
          <a:xfrm>
            <a:off x="254000" y="4253646"/>
            <a:ext cx="7408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" name="Rectángulo 19"/>
          <p:cNvSpPr/>
          <p:nvPr/>
        </p:nvSpPr>
        <p:spPr>
          <a:xfrm>
            <a:off x="1083732" y="4253646"/>
            <a:ext cx="198014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21" name="Rectángulo 20"/>
          <p:cNvSpPr/>
          <p:nvPr/>
        </p:nvSpPr>
        <p:spPr>
          <a:xfrm>
            <a:off x="6523567" y="4253646"/>
            <a:ext cx="17949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2" name="Rectángulo 21"/>
          <p:cNvSpPr/>
          <p:nvPr/>
        </p:nvSpPr>
        <p:spPr>
          <a:xfrm>
            <a:off x="254000" y="4703491"/>
            <a:ext cx="7408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Rectángulo 22"/>
          <p:cNvSpPr/>
          <p:nvPr/>
        </p:nvSpPr>
        <p:spPr>
          <a:xfrm>
            <a:off x="1083732" y="4703491"/>
            <a:ext cx="198014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b="1" dirty="0"/>
          </a:p>
        </p:txBody>
      </p:sp>
      <p:sp>
        <p:nvSpPr>
          <p:cNvPr id="24" name="Rectángulo 23"/>
          <p:cNvSpPr/>
          <p:nvPr/>
        </p:nvSpPr>
        <p:spPr>
          <a:xfrm>
            <a:off x="6523567" y="4703491"/>
            <a:ext cx="17949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0" name="Rectángulo 29"/>
          <p:cNvSpPr/>
          <p:nvPr/>
        </p:nvSpPr>
        <p:spPr>
          <a:xfrm>
            <a:off x="3143249" y="2004418"/>
            <a:ext cx="3286125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TITLE</a:t>
            </a:r>
            <a:endParaRPr lang="en-US" sz="1400" b="1" dirty="0"/>
          </a:p>
        </p:txBody>
      </p:sp>
      <p:sp>
        <p:nvSpPr>
          <p:cNvPr id="31" name="Rectángulo 30"/>
          <p:cNvSpPr/>
          <p:nvPr/>
        </p:nvSpPr>
        <p:spPr>
          <a:xfrm>
            <a:off x="3143249" y="2454263"/>
            <a:ext cx="3286125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32" name="Rectángulo 31"/>
          <p:cNvSpPr/>
          <p:nvPr/>
        </p:nvSpPr>
        <p:spPr>
          <a:xfrm>
            <a:off x="3143249" y="2904109"/>
            <a:ext cx="3286125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33" name="Rectángulo 32"/>
          <p:cNvSpPr/>
          <p:nvPr/>
        </p:nvSpPr>
        <p:spPr>
          <a:xfrm>
            <a:off x="3143249" y="3353954"/>
            <a:ext cx="3286125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34" name="Rectángulo 33"/>
          <p:cNvSpPr/>
          <p:nvPr/>
        </p:nvSpPr>
        <p:spPr>
          <a:xfrm>
            <a:off x="3143249" y="3803799"/>
            <a:ext cx="3286125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35" name="Rectángulo 34"/>
          <p:cNvSpPr/>
          <p:nvPr/>
        </p:nvSpPr>
        <p:spPr>
          <a:xfrm>
            <a:off x="3143249" y="4253646"/>
            <a:ext cx="3286125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36" name="Rectángulo 35"/>
          <p:cNvSpPr/>
          <p:nvPr/>
        </p:nvSpPr>
        <p:spPr>
          <a:xfrm>
            <a:off x="3143249" y="4703491"/>
            <a:ext cx="3286125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37" name="Rectángulo 36"/>
          <p:cNvSpPr/>
          <p:nvPr/>
        </p:nvSpPr>
        <p:spPr>
          <a:xfrm>
            <a:off x="263525" y="5155453"/>
            <a:ext cx="7408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8" name="Rectángulo 37"/>
          <p:cNvSpPr/>
          <p:nvPr/>
        </p:nvSpPr>
        <p:spPr>
          <a:xfrm>
            <a:off x="1093257" y="5155453"/>
            <a:ext cx="198014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39" name="Rectángulo 38"/>
          <p:cNvSpPr/>
          <p:nvPr/>
        </p:nvSpPr>
        <p:spPr>
          <a:xfrm>
            <a:off x="6533092" y="5155453"/>
            <a:ext cx="17949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0" name="Rectángulo 39"/>
          <p:cNvSpPr/>
          <p:nvPr/>
        </p:nvSpPr>
        <p:spPr>
          <a:xfrm>
            <a:off x="263525" y="5605298"/>
            <a:ext cx="7408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1" name="Rectángulo 40"/>
          <p:cNvSpPr/>
          <p:nvPr/>
        </p:nvSpPr>
        <p:spPr>
          <a:xfrm>
            <a:off x="1093257" y="5605298"/>
            <a:ext cx="198014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b="1" dirty="0"/>
          </a:p>
        </p:txBody>
      </p:sp>
      <p:sp>
        <p:nvSpPr>
          <p:cNvPr id="42" name="Rectángulo 41"/>
          <p:cNvSpPr/>
          <p:nvPr/>
        </p:nvSpPr>
        <p:spPr>
          <a:xfrm>
            <a:off x="6533092" y="5605298"/>
            <a:ext cx="1794933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3" name="Rectángulo 42"/>
          <p:cNvSpPr/>
          <p:nvPr/>
        </p:nvSpPr>
        <p:spPr>
          <a:xfrm>
            <a:off x="3152774" y="5155453"/>
            <a:ext cx="3286125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  <p:sp>
        <p:nvSpPr>
          <p:cNvPr id="44" name="Rectángulo 43"/>
          <p:cNvSpPr/>
          <p:nvPr/>
        </p:nvSpPr>
        <p:spPr>
          <a:xfrm>
            <a:off x="3152774" y="5605298"/>
            <a:ext cx="3286125" cy="39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22507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622300"/>
            <a:ext cx="635000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333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27</Words>
  <Application>Microsoft Macintosh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The Seven Minute Star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Florian Mueck</dc:creator>
  <cp:lastModifiedBy>Florian Mueck</cp:lastModifiedBy>
  <cp:revision>25</cp:revision>
  <dcterms:created xsi:type="dcterms:W3CDTF">2013-05-07T08:05:44Z</dcterms:created>
  <dcterms:modified xsi:type="dcterms:W3CDTF">2013-05-19T11:21:01Z</dcterms:modified>
</cp:coreProperties>
</file>